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1" r:id="rId4"/>
    <p:sldId id="266" r:id="rId5"/>
    <p:sldId id="267" r:id="rId6"/>
    <p:sldId id="278" r:id="rId7"/>
    <p:sldId id="264" r:id="rId8"/>
    <p:sldId id="279" r:id="rId9"/>
    <p:sldId id="277" r:id="rId10"/>
    <p:sldId id="280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670" autoAdjust="0"/>
  </p:normalViewPr>
  <p:slideViewPr>
    <p:cSldViewPr snapToGrid="0" snapToObjects="1">
      <p:cViewPr varScale="1">
        <p:scale>
          <a:sx n="132" d="100"/>
          <a:sy n="132" d="100"/>
        </p:scale>
        <p:origin x="-17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FA42B-7FFD-114F-A7A1-82EB85190968}" type="datetimeFigureOut">
              <a:rPr lang="fr-FR" smtClean="0"/>
              <a:t>26/01/13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DA60D-2EDC-D746-9713-D44ACCA6AAF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43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DA60D-2EDC-D746-9713-D44ACCA6AAF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1271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DA60D-2EDC-D746-9713-D44ACCA6AAF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1271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DA60D-2EDC-D746-9713-D44ACCA6AAF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1271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DA60D-2EDC-D746-9713-D44ACCA6AAF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1271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DA60D-2EDC-D746-9713-D44ACCA6AAFE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1271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u, imag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x-none" smtClean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x-non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x-non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x-none" smtClean="0"/>
              <a:t>Cliquez et modifiez le titre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x-non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x-none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x-none" smtClean="0"/>
              <a:t>Cliquez et modifiez le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x-none" smtClean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Cliquez pour modifier les styles du texte du masque</a:t>
            </a:r>
          </a:p>
          <a:p>
            <a:pPr lvl="1"/>
            <a:r>
              <a:rPr lang="x-none" smtClean="0"/>
              <a:t>Deuxième niveau</a:t>
            </a:r>
          </a:p>
          <a:p>
            <a:pPr lvl="2"/>
            <a:r>
              <a:rPr lang="x-none" smtClean="0"/>
              <a:t>Troisième niveau</a:t>
            </a:r>
          </a:p>
          <a:p>
            <a:pPr lvl="3"/>
            <a:r>
              <a:rPr lang="x-none" smtClean="0"/>
              <a:t>Quatrième niveau</a:t>
            </a:r>
          </a:p>
          <a:p>
            <a:pPr lvl="4"/>
            <a:r>
              <a:rPr lang="x-none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x-none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Cliquez et modifiez le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dirty="0" smtClean="0"/>
              <a:t>Cliquez pour modifier les styles du texte du masque</a:t>
            </a:r>
          </a:p>
          <a:p>
            <a:pPr lvl="1"/>
            <a:r>
              <a:rPr lang="x-none" dirty="0" smtClean="0"/>
              <a:t>Deuxième niveau</a:t>
            </a:r>
          </a:p>
          <a:p>
            <a:pPr lvl="2"/>
            <a:r>
              <a:rPr lang="x-none" dirty="0" smtClean="0"/>
              <a:t>Troisième niveau</a:t>
            </a:r>
          </a:p>
          <a:p>
            <a:pPr lvl="3"/>
            <a:r>
              <a:rPr lang="x-none" dirty="0" smtClean="0"/>
              <a:t>Quatrième niveau</a:t>
            </a:r>
          </a:p>
          <a:p>
            <a:pPr lvl="4"/>
            <a:r>
              <a:rPr lang="x-none" dirty="0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26/01/13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pPr/>
              <a:t>‹#›</a:t>
            </a:fld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jpeg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1" y="912063"/>
            <a:ext cx="5712343" cy="1671484"/>
          </a:xfrm>
        </p:spPr>
        <p:txBody>
          <a:bodyPr/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4400" dirty="0" err="1" smtClean="0"/>
              <a:t>Study</a:t>
            </a:r>
            <a:r>
              <a:rPr lang="fr-FR" sz="4400" dirty="0" smtClean="0"/>
              <a:t> Case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BCI navigation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00906" y="3428999"/>
            <a:ext cx="7342188" cy="2462161"/>
          </a:xfrm>
        </p:spPr>
        <p:txBody>
          <a:bodyPr/>
          <a:lstStyle/>
          <a:p>
            <a:r>
              <a:rPr lang="fr-FR" sz="2800" dirty="0" smtClean="0"/>
              <a:t>Business Management</a:t>
            </a:r>
          </a:p>
          <a:p>
            <a:r>
              <a:rPr lang="fr-FR" dirty="0" smtClean="0"/>
              <a:t>EPITECH    </a:t>
            </a:r>
            <a:r>
              <a:rPr lang="fr-FR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fr-FR" dirty="0">
                <a:latin typeface="Wingdings"/>
                <a:ea typeface="Wingdings"/>
                <a:cs typeface="Wingdings"/>
                <a:sym typeface="Wingdings"/>
              </a:rPr>
              <a:t> </a:t>
            </a:r>
            <a:r>
              <a:rPr lang="fr-FR" dirty="0" smtClean="0"/>
              <a:t>5</a:t>
            </a:r>
            <a:r>
              <a:rPr lang="fr-FR" baseline="30000" dirty="0" smtClean="0"/>
              <a:t>ème</a:t>
            </a:r>
            <a:r>
              <a:rPr lang="fr-FR" dirty="0" smtClean="0"/>
              <a:t> année</a:t>
            </a:r>
            <a:endParaRPr lang="fr-FR" dirty="0"/>
          </a:p>
          <a:p>
            <a:r>
              <a:rPr lang="fr-FR" dirty="0" smtClean="0"/>
              <a:t>Sébastien Beaumer / </a:t>
            </a:r>
            <a:r>
              <a:rPr lang="fr-FR" dirty="0"/>
              <a:t>Florian Guitton </a:t>
            </a:r>
            <a:r>
              <a:rPr lang="fr-FR" dirty="0" smtClean="0"/>
              <a:t>/ Laurent </a:t>
            </a:r>
            <a:r>
              <a:rPr lang="fr-FR" dirty="0" err="1" smtClean="0"/>
              <a:t>Perraud</a:t>
            </a:r>
            <a:r>
              <a:rPr lang="fr-FR" dirty="0" smtClean="0"/>
              <a:t> / Benjamin Poisson /  Geoffroy </a:t>
            </a:r>
            <a:r>
              <a:rPr lang="fr-FR" dirty="0" err="1" smtClean="0"/>
              <a:t>Tindel-Devandome</a:t>
            </a:r>
            <a:endParaRPr lang="fr-FR" dirty="0"/>
          </a:p>
        </p:txBody>
      </p:sp>
      <p:pic>
        <p:nvPicPr>
          <p:cNvPr id="4" name="Image 3" descr="logo_epitech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944" y="5204784"/>
            <a:ext cx="2150112" cy="78194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8168" y="778389"/>
            <a:ext cx="1448420" cy="187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720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proposal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Image 5" descr="logo_epitech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56" y="5997285"/>
            <a:ext cx="945171" cy="34373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11" y="5788842"/>
            <a:ext cx="425863" cy="55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643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914401" y="1401031"/>
            <a:ext cx="5712343" cy="100809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4400" dirty="0" err="1" smtClean="0"/>
              <a:t>Study</a:t>
            </a:r>
            <a:r>
              <a:rPr lang="fr-FR" sz="4400" dirty="0" smtClean="0"/>
              <a:t> Case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BCI navigation</a:t>
            </a:r>
            <a:endParaRPr lang="fr-FR" dirty="0"/>
          </a:p>
        </p:txBody>
      </p:sp>
      <p:pic>
        <p:nvPicPr>
          <p:cNvPr id="4" name="Image 3" descr="logo_epitech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744" y="5519370"/>
            <a:ext cx="2150112" cy="78194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8168" y="1905078"/>
            <a:ext cx="1448420" cy="187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574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TABLE OF CONTENTS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00113" y="1723922"/>
            <a:ext cx="7345363" cy="4617097"/>
          </a:xfrm>
        </p:spPr>
        <p:txBody>
          <a:bodyPr>
            <a:normAutofit/>
          </a:bodyPr>
          <a:lstStyle/>
          <a:p>
            <a:r>
              <a:rPr lang="fr-FR" dirty="0" err="1" smtClean="0"/>
              <a:t>Overview</a:t>
            </a:r>
            <a:r>
              <a:rPr lang="fr-FR" dirty="0" smtClean="0"/>
              <a:t> of the </a:t>
            </a:r>
            <a:r>
              <a:rPr lang="fr-FR" dirty="0" err="1" smtClean="0"/>
              <a:t>Company</a:t>
            </a:r>
            <a:endParaRPr lang="fr-FR" dirty="0" smtClean="0"/>
          </a:p>
          <a:p>
            <a:pPr lvl="1"/>
            <a:r>
              <a:rPr lang="fr-FR" dirty="0" smtClean="0"/>
              <a:t>Main </a:t>
            </a:r>
            <a:r>
              <a:rPr lang="fr-FR" dirty="0" err="1" smtClean="0"/>
              <a:t>activities</a:t>
            </a:r>
            <a:endParaRPr lang="fr-FR" dirty="0" smtClean="0"/>
          </a:p>
          <a:p>
            <a:pPr lvl="1"/>
            <a:r>
              <a:rPr lang="fr-FR" dirty="0" smtClean="0"/>
              <a:t>Financial </a:t>
            </a:r>
            <a:r>
              <a:rPr lang="fr-FR" dirty="0" err="1" smtClean="0"/>
              <a:t>status</a:t>
            </a:r>
            <a:endParaRPr lang="fr-FR" dirty="0" smtClean="0"/>
          </a:p>
          <a:p>
            <a:pPr lvl="1"/>
            <a:endParaRPr lang="fr-FR" dirty="0" smtClean="0"/>
          </a:p>
          <a:p>
            <a:r>
              <a:rPr lang="fr-FR" dirty="0" smtClean="0"/>
              <a:t>Situation of BCI Navigation</a:t>
            </a:r>
            <a:endParaRPr lang="x-none" dirty="0"/>
          </a:p>
          <a:p>
            <a:pPr lvl="1"/>
            <a:r>
              <a:rPr lang="x-none" dirty="0" smtClean="0"/>
              <a:t>Products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endParaRPr lang="fr-FR" dirty="0"/>
          </a:p>
        </p:txBody>
      </p:sp>
      <p:pic>
        <p:nvPicPr>
          <p:cNvPr id="5" name="Image 4" descr="logo_epitech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56" y="5997285"/>
            <a:ext cx="945171" cy="34373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11" y="5788842"/>
            <a:ext cx="425863" cy="55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622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Overview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Few </a:t>
            </a:r>
            <a:r>
              <a:rPr lang="fr-FR" dirty="0" err="1" smtClean="0"/>
              <a:t>words</a:t>
            </a:r>
            <a:r>
              <a:rPr lang="fr-FR" dirty="0" smtClean="0"/>
              <a:t> about BCI navigation</a:t>
            </a:r>
            <a:endParaRPr lang="fr-FR" dirty="0"/>
          </a:p>
        </p:txBody>
      </p:sp>
      <p:pic>
        <p:nvPicPr>
          <p:cNvPr id="5" name="Image 4" descr="logo_epitech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56" y="5997285"/>
            <a:ext cx="945171" cy="34373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11" y="5788842"/>
            <a:ext cx="425863" cy="55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929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Overview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BCI navigation</a:t>
            </a:r>
          </a:p>
        </p:txBody>
      </p:sp>
      <p:pic>
        <p:nvPicPr>
          <p:cNvPr id="6" name="Image 5" descr="logo_epitech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56" y="5997285"/>
            <a:ext cx="945171" cy="34373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9169" y="2912769"/>
            <a:ext cx="6304265" cy="2302293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611" y="5788842"/>
            <a:ext cx="425863" cy="55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234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Overview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Strategic activities</a:t>
            </a:r>
          </a:p>
        </p:txBody>
      </p:sp>
      <p:pic>
        <p:nvPicPr>
          <p:cNvPr id="6" name="Image 5" descr="logo_epitech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56" y="5997285"/>
            <a:ext cx="945171" cy="34373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460" y="2797623"/>
            <a:ext cx="2468967" cy="138465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540" y="4468562"/>
            <a:ext cx="2304887" cy="131707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931427" y="3007685"/>
            <a:ext cx="5242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Navigation « </a:t>
            </a:r>
            <a:r>
              <a:rPr lang="fr-FR" dirty="0" err="1" smtClean="0"/>
              <a:t>door</a:t>
            </a:r>
            <a:r>
              <a:rPr lang="fr-FR" dirty="0" smtClean="0"/>
              <a:t>-to-</a:t>
            </a:r>
            <a:r>
              <a:rPr lang="fr-FR" dirty="0" err="1" smtClean="0"/>
              <a:t>door</a:t>
            </a:r>
            <a:r>
              <a:rPr lang="fr-FR" dirty="0" smtClean="0"/>
              <a:t> » 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931427" y="4792829"/>
            <a:ext cx="5242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International </a:t>
            </a:r>
            <a:r>
              <a:rPr lang="fr-FR" dirty="0" err="1" smtClean="0"/>
              <a:t>Development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4611" y="5788842"/>
            <a:ext cx="425863" cy="55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078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Overview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Business situation </a:t>
            </a:r>
          </a:p>
          <a:p>
            <a:r>
              <a:rPr lang="en-GB" dirty="0" smtClean="0"/>
              <a:t>Financial status</a:t>
            </a:r>
            <a:endParaRPr lang="en-GB" dirty="0"/>
          </a:p>
        </p:txBody>
      </p:sp>
      <p:pic>
        <p:nvPicPr>
          <p:cNvPr id="6" name="Image 5" descr="logo_epitech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56" y="5997285"/>
            <a:ext cx="945171" cy="34373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11" y="5788842"/>
            <a:ext cx="425863" cy="55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59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Business Situation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business situation of BCI navigation ?</a:t>
            </a:r>
            <a:endParaRPr lang="fr-FR" dirty="0"/>
          </a:p>
        </p:txBody>
      </p:sp>
      <p:pic>
        <p:nvPicPr>
          <p:cNvPr id="5" name="Image 4" descr="logo_epitech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56" y="5997285"/>
            <a:ext cx="945171" cy="34373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11" y="5788842"/>
            <a:ext cx="425863" cy="55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511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Business situation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Image 5" descr="logo_epitech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56" y="5997285"/>
            <a:ext cx="945171" cy="34373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11" y="5788842"/>
            <a:ext cx="425863" cy="55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818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Proposal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How to </a:t>
            </a:r>
            <a:r>
              <a:rPr lang="fr-FR" dirty="0" err="1" smtClean="0"/>
              <a:t>save</a:t>
            </a:r>
            <a:r>
              <a:rPr lang="fr-FR" dirty="0" smtClean="0"/>
              <a:t> the business of BCI navigation ?</a:t>
            </a:r>
            <a:endParaRPr lang="fr-FR" dirty="0"/>
          </a:p>
        </p:txBody>
      </p:sp>
      <p:pic>
        <p:nvPicPr>
          <p:cNvPr id="5" name="Image 4" descr="logo_epitech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56" y="5997285"/>
            <a:ext cx="945171" cy="34373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11" y="5788842"/>
            <a:ext cx="425863" cy="55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354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270</TotalTime>
  <Words>90</Words>
  <Application>Microsoft Macintosh PowerPoint</Application>
  <PresentationFormat>Présentation à l'écran (4:3)</PresentationFormat>
  <Paragraphs>35</Paragraphs>
  <Slides>11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Capital</vt:lpstr>
      <vt:lpstr> Study Case BCI navigation</vt:lpstr>
      <vt:lpstr>TABLE OF CONTENTS</vt:lpstr>
      <vt:lpstr>Overview</vt:lpstr>
      <vt:lpstr>Overview</vt:lpstr>
      <vt:lpstr>Overview</vt:lpstr>
      <vt:lpstr>Overview</vt:lpstr>
      <vt:lpstr>Business Situation</vt:lpstr>
      <vt:lpstr>Business situation</vt:lpstr>
      <vt:lpstr>Business Proposal</vt:lpstr>
      <vt:lpstr>Business proposal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Study Case BCI Navigation</dc:title>
  <dc:creator>Sébastien Beaumer</dc:creator>
  <cp:lastModifiedBy>Sébastien Beaumer</cp:lastModifiedBy>
  <cp:revision>23</cp:revision>
  <dcterms:created xsi:type="dcterms:W3CDTF">2012-12-15T16:28:29Z</dcterms:created>
  <dcterms:modified xsi:type="dcterms:W3CDTF">2013-01-26T18:36:40Z</dcterms:modified>
</cp:coreProperties>
</file>